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4"/>
  </p:notesMasterIdLst>
  <p:sldIdLst>
    <p:sldId id="449" r:id="rId3"/>
    <p:sldId id="461" r:id="rId4"/>
    <p:sldId id="435" r:id="rId5"/>
    <p:sldId id="452" r:id="rId6"/>
    <p:sldId id="458" r:id="rId7"/>
    <p:sldId id="455" r:id="rId8"/>
    <p:sldId id="457" r:id="rId9"/>
    <p:sldId id="454" r:id="rId10"/>
    <p:sldId id="459" r:id="rId11"/>
    <p:sldId id="462" r:id="rId12"/>
    <p:sldId id="431" r:id="rId13"/>
  </p:sldIdLst>
  <p:sldSz cx="993775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>
          <p15:clr>
            <a:srgbClr val="A4A3A4"/>
          </p15:clr>
        </p15:guide>
        <p15:guide id="2" pos="2880">
          <p15:clr>
            <a:srgbClr val="A4A3A4"/>
          </p15:clr>
        </p15:guide>
        <p15:guide id="3" pos="31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  <a:srgbClr val="67C3C6"/>
    <a:srgbClr val="06627A"/>
    <a:srgbClr val="DB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1" autoAdjust="0"/>
    <p:restoredTop sz="94241" autoAdjust="0"/>
  </p:normalViewPr>
  <p:slideViewPr>
    <p:cSldViewPr>
      <p:cViewPr varScale="1">
        <p:scale>
          <a:sx n="108" d="100"/>
          <a:sy n="108" d="100"/>
        </p:scale>
        <p:origin x="1662" y="102"/>
      </p:cViewPr>
      <p:guideLst>
        <p:guide orient="horz" pos="2172"/>
        <p:guide pos="2880"/>
        <p:guide pos="3111"/>
      </p:guideLst>
    </p:cSldViewPr>
  </p:slideViewPr>
  <p:outlineViewPr>
    <p:cViewPr>
      <p:scale>
        <a:sx n="33" d="100"/>
        <a:sy n="33" d="100"/>
      </p:scale>
      <p:origin x="0" y="2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2538B-A3CD-4441-8988-8200B0CA8FEB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685800"/>
            <a:ext cx="49688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B9E2B-2215-4A73-A1FC-8660C4ED1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61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2213" y="1143000"/>
            <a:ext cx="4473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055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9E2B-2215-4A73-A1FC-8660C4ED1C4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88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9E2B-2215-4A73-A1FC-8660C4ED1C4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017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9E2B-2215-4A73-A1FC-8660C4ED1C4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725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9E2B-2215-4A73-A1FC-8660C4ED1C4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206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9E2B-2215-4A73-A1FC-8660C4ED1C4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960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9E2B-2215-4A73-A1FC-8660C4ED1C4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96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9E2B-2215-4A73-A1FC-8660C4ED1C4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398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9E2B-2215-4A73-A1FC-8660C4ED1C4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00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45333" y="2130430"/>
            <a:ext cx="8447088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490663" y="3886200"/>
            <a:ext cx="695642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204869" y="274643"/>
            <a:ext cx="2235994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96888" y="274643"/>
            <a:ext cx="6542352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Image result for matrix effect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13" y="5623552"/>
            <a:ext cx="1810913" cy="124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15696" y="2286006"/>
            <a:ext cx="6716702" cy="1470025"/>
          </a:xfrm>
          <a:prstGeom prst="rect">
            <a:avLst/>
          </a:prstGeom>
        </p:spPr>
        <p:txBody>
          <a:bodyPr anchor="t"/>
          <a:lstStyle>
            <a:lvl1pPr algn="r" eaLnBrk="1" latinLnBrk="0" hangingPunct="1">
              <a:defRPr kumimoji="0" lang="pt-BR" b="1" cap="small" baseline="0">
                <a:solidFill>
                  <a:schemeClr val="bg1"/>
                </a:solidFill>
              </a:defRPr>
            </a:lvl1pPr>
          </a:lstStyle>
          <a:p>
            <a:r>
              <a:rPr kumimoji="0" lang="en-US" noProof="0" dirty="0"/>
              <a:t>Clique para </a:t>
            </a:r>
            <a:r>
              <a:rPr kumimoji="0" lang="en-US" noProof="0" dirty="0" err="1"/>
              <a:t>editar</a:t>
            </a:r>
            <a:r>
              <a:rPr kumimoji="0" lang="en-US" noProof="0" dirty="0"/>
              <a:t> o </a:t>
            </a:r>
            <a:r>
              <a:rPr kumimoji="0" lang="en-US" noProof="0" dirty="0" err="1"/>
              <a:t>título</a:t>
            </a:r>
            <a:r>
              <a:rPr kumimoji="0" lang="en-US" noProof="0" dirty="0"/>
              <a:t> </a:t>
            </a:r>
            <a:r>
              <a:rPr kumimoji="0" lang="en-US" noProof="0" dirty="0" err="1"/>
              <a:t>Mestre</a:t>
            </a:r>
            <a:endParaRPr kumimoji="0"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6360" y="4038600"/>
            <a:ext cx="518681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pt-BR" sz="1600" b="0">
                <a:solidFill>
                  <a:schemeClr val="bg1"/>
                </a:solidFill>
                <a:latin typeface="Georgia" pitchFamily="18" charset="0"/>
              </a:defRPr>
            </a:lvl1pPr>
            <a:lvl2pPr marL="372664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2pPr>
            <a:lvl3pPr marL="745327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3pPr>
            <a:lvl4pPr marL="1117991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4pPr>
            <a:lvl5pPr marL="1490655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5pPr>
            <a:lvl6pPr marL="1863319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6pPr>
            <a:lvl7pPr marL="2235982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7pPr>
            <a:lvl8pPr marL="2608646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8pPr>
            <a:lvl9pPr marL="298131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estilo</a:t>
            </a:r>
            <a:r>
              <a:rPr lang="en-US" noProof="0" dirty="0"/>
              <a:t> do </a:t>
            </a:r>
            <a:r>
              <a:rPr lang="en-US" noProof="0" dirty="0" err="1"/>
              <a:t>subtítulo</a:t>
            </a:r>
            <a:r>
              <a:rPr lang="en-US" noProof="0" dirty="0"/>
              <a:t> </a:t>
            </a:r>
            <a:r>
              <a:rPr lang="en-US" noProof="0" dirty="0" err="1"/>
              <a:t>mestre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7453313" y="5105400"/>
            <a:ext cx="198755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pt-BR" sz="2000" baseline="0"/>
            </a:lvl1pPr>
          </a:lstStyle>
          <a:p>
            <a:r>
              <a:rPr kumimoji="0" lang="en-US" noProof="0" dirty="0" err="1"/>
              <a:t>Logotipo</a:t>
            </a:r>
            <a:r>
              <a:rPr kumimoji="0" lang="en-US" noProof="0" dirty="0"/>
              <a:t> da </a:t>
            </a:r>
            <a:r>
              <a:rPr kumimoji="0" lang="en-US" noProof="0" dirty="0" err="1"/>
              <a:t>Empresa</a:t>
            </a:r>
            <a:endParaRPr kumimoji="0" lang="en-US" noProof="0" dirty="0"/>
          </a:p>
        </p:txBody>
      </p:sp>
      <p:pic>
        <p:nvPicPr>
          <p:cNvPr id="11" name="Picture 8" descr="Image result for matrix effect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79" y="4443711"/>
            <a:ext cx="2579957" cy="170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matrix effect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424">
            <a:off x="544082" y="3443889"/>
            <a:ext cx="2579957" cy="170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matrix effect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52" y="2065757"/>
            <a:ext cx="1317469" cy="107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matrix effect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21615"/>
            <a:ext cx="1316511" cy="90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Image result for matrix effect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10410">
            <a:off x="979336" y="413905"/>
            <a:ext cx="1433577" cy="33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3847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420469"/>
      </p:ext>
    </p:extLst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5333" y="2125984"/>
            <a:ext cx="844708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90663" y="3840484"/>
            <a:ext cx="69564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6888" y="1577340"/>
            <a:ext cx="432292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17941" y="1577340"/>
            <a:ext cx="432292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5014" y="4406905"/>
            <a:ext cx="844708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85014" y="2906713"/>
            <a:ext cx="844708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96887" y="1600205"/>
            <a:ext cx="438917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051690" y="1600205"/>
            <a:ext cx="438917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96888" y="1535113"/>
            <a:ext cx="439089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96888" y="2174875"/>
            <a:ext cx="439089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048239" y="1535113"/>
            <a:ext cx="439262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048239" y="2174875"/>
            <a:ext cx="439262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888" y="273050"/>
            <a:ext cx="326945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885384" y="273055"/>
            <a:ext cx="555547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96888" y="1435103"/>
            <a:ext cx="326945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7869" y="4800600"/>
            <a:ext cx="596265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947869" y="612775"/>
            <a:ext cx="596265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947869" y="5367338"/>
            <a:ext cx="596265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96888" y="274638"/>
            <a:ext cx="89439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6888" y="1600205"/>
            <a:ext cx="89439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96888" y="6356355"/>
            <a:ext cx="2318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BFEB3-D814-45CA-B33A-13F176ADFA14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395398" y="6356355"/>
            <a:ext cx="3146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122054" y="6356355"/>
            <a:ext cx="2318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9BFC-5420-4884-8357-3A0BFFAAF9F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" y="5"/>
            <a:ext cx="9937747" cy="11963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937750" cy="2957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7314" y="1365000"/>
            <a:ext cx="936312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2402" y="2082551"/>
            <a:ext cx="90729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78835" y="6377944"/>
            <a:ext cx="3180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6889" y="6377944"/>
            <a:ext cx="228568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55182" y="6377944"/>
            <a:ext cx="228568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18915" y="2936650"/>
            <a:ext cx="3991193" cy="8217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rgbClr val="040823">
                <a:alpha val="60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1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idx="4294967295"/>
            <p:custDataLst>
              <p:tags r:id="rId2"/>
            </p:custDataLst>
          </p:nvPr>
        </p:nvSpPr>
        <p:spPr>
          <a:xfrm>
            <a:off x="3444492" y="3036932"/>
            <a:ext cx="4167275" cy="64563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pt-BR" sz="2300" dirty="0">
                <a:solidFill>
                  <a:srgbClr val="032451"/>
                </a:solidFill>
                <a:latin typeface="Times New Roman"/>
                <a:cs typeface="Times New Roman"/>
              </a:rPr>
              <a:t>Controle de Nível d’água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5630166" y="6119336"/>
            <a:ext cx="4269783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indent="149225" algn="r"/>
            <a:r>
              <a:rPr lang="pt-BR" sz="1600" b="1" dirty="0">
                <a:latin typeface="Times New Roman"/>
                <a:ea typeface="SimSun"/>
                <a:cs typeface="Times New Roman"/>
              </a:rPr>
              <a:t>Otávio Augusto Rocha da Cruz</a:t>
            </a:r>
          </a:p>
        </p:txBody>
      </p:sp>
      <p:pic>
        <p:nvPicPr>
          <p:cNvPr id="1028" name="Picture 4" descr="Image result for universidade federal uberlandia logo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52" y="188640"/>
            <a:ext cx="3125914" cy="6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23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403" y="1340768"/>
            <a:ext cx="8447088" cy="430887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pt-BR" sz="2800" dirty="0">
                <a:latin typeface="Calibri"/>
              </a:rPr>
              <a:t>Comunicação com o </a:t>
            </a:r>
            <a:r>
              <a:rPr lang="pt-BR" sz="2800" dirty="0" err="1">
                <a:latin typeface="Calibri"/>
              </a:rPr>
              <a:t>Matlab</a:t>
            </a:r>
            <a:endParaRPr lang="pt-BR" sz="2800" dirty="0">
              <a:latin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072DA5-37CA-42DE-84A8-48C6FF5D0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18" y="1988840"/>
            <a:ext cx="6253713" cy="417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77F4662-9F74-41F6-830C-F98C147304FE}"/>
              </a:ext>
            </a:extLst>
          </p:cNvPr>
          <p:cNvSpPr/>
          <p:nvPr/>
        </p:nvSpPr>
        <p:spPr>
          <a:xfrm>
            <a:off x="3647678" y="2966718"/>
            <a:ext cx="3991193" cy="8217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rgbClr val="040823">
                <a:alpha val="60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1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CFBBA9-5C42-4E73-B22C-4C7679BDC958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647676" y="3059172"/>
            <a:ext cx="3962430" cy="64563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300" dirty="0">
                <a:solidFill>
                  <a:srgbClr val="032451"/>
                </a:solidFill>
                <a:latin typeface="Times New Roman"/>
                <a:cs typeface="Times New Roman"/>
              </a:rPr>
              <a:t>Obrigado</a:t>
            </a:r>
          </a:p>
        </p:txBody>
      </p:sp>
      <p:pic>
        <p:nvPicPr>
          <p:cNvPr id="10" name="Picture 4" descr="Image result for universidade federal uberlandia logo">
            <a:extLst>
              <a:ext uri="{FF2B5EF4-FFF2-40B4-BE49-F238E27FC236}">
                <a16:creationId xmlns:a16="http://schemas.microsoft.com/office/drawing/2014/main" id="{17C70E9B-041F-40F1-AA0B-C313274E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511" y="188640"/>
            <a:ext cx="3125914" cy="6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630166" y="6119336"/>
            <a:ext cx="4269783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indent="149225" algn="r"/>
            <a:r>
              <a:rPr lang="pt-BR" sz="1600" b="1" dirty="0">
                <a:latin typeface="Times New Roman"/>
                <a:ea typeface="SimSun"/>
                <a:cs typeface="Times New Roman"/>
              </a:rPr>
              <a:t>Otávio Augusto Rocha da Cruz</a:t>
            </a:r>
          </a:p>
        </p:txBody>
      </p:sp>
    </p:spTree>
    <p:extLst>
      <p:ext uri="{BB962C8B-B14F-4D97-AF65-F5344CB8AC3E}">
        <p14:creationId xmlns:p14="http://schemas.microsoft.com/office/powerpoint/2010/main" val="30909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403" y="1340768"/>
            <a:ext cx="8447088" cy="430887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pt-BR" sz="2800" dirty="0">
                <a:latin typeface="Calibri"/>
              </a:rPr>
              <a:t>Introdução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2875EC-DA1E-45B1-9C48-F8E4A049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47" y="2348880"/>
            <a:ext cx="73152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403" y="1340768"/>
            <a:ext cx="8447088" cy="430887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pt-BR" sz="2800" dirty="0">
                <a:latin typeface="Calibri"/>
              </a:rPr>
              <a:t>Parte Mecânica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494ACA-59C3-4D7D-BA10-285A55CD4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0" b="15351"/>
          <a:stretch/>
        </p:blipFill>
        <p:spPr>
          <a:xfrm>
            <a:off x="6481043" y="1844825"/>
            <a:ext cx="2448272" cy="24165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6038F37-1461-4DA1-BFF3-06D38094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0" b="11151"/>
          <a:stretch/>
        </p:blipFill>
        <p:spPr>
          <a:xfrm>
            <a:off x="5184900" y="4356590"/>
            <a:ext cx="2232248" cy="24165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6F7B733-1DD5-4517-8998-6B07FB6EA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78" y="1771654"/>
            <a:ext cx="3764874" cy="50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4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403" y="1340768"/>
            <a:ext cx="8447088" cy="861774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pt-BR" sz="2800" dirty="0">
                <a:latin typeface="Calibri"/>
              </a:rPr>
              <a:t>Parte Eletrônica</a:t>
            </a:r>
            <a:br>
              <a:rPr lang="pt-BR" sz="2800" dirty="0">
                <a:latin typeface="Calibri"/>
              </a:rPr>
            </a:br>
            <a:r>
              <a:rPr lang="pt-BR" sz="2800" dirty="0">
                <a:latin typeface="Calibri"/>
              </a:rPr>
              <a:t>Drive TB6612FNG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75009F-7879-4486-8739-3748F89F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24" y="2710148"/>
            <a:ext cx="8089513" cy="3165896"/>
          </a:xfrm>
          <a:prstGeom prst="rect">
            <a:avLst/>
          </a:prstGeom>
        </p:spPr>
      </p:pic>
      <p:sp>
        <p:nvSpPr>
          <p:cNvPr id="14" name="Chave Esquerda 13">
            <a:extLst>
              <a:ext uri="{FF2B5EF4-FFF2-40B4-BE49-F238E27FC236}">
                <a16:creationId xmlns:a16="http://schemas.microsoft.com/office/drawing/2014/main" id="{6F104D48-969E-4AA0-AFCC-0657248CDF22}"/>
              </a:ext>
            </a:extLst>
          </p:cNvPr>
          <p:cNvSpPr/>
          <p:nvPr/>
        </p:nvSpPr>
        <p:spPr>
          <a:xfrm>
            <a:off x="2160563" y="3933056"/>
            <a:ext cx="310065" cy="72008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60681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403" y="1340768"/>
            <a:ext cx="8447088" cy="861774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pt-BR" sz="2800" dirty="0">
                <a:latin typeface="Calibri"/>
              </a:rPr>
              <a:t>Parte Eletrônica</a:t>
            </a:r>
            <a:br>
              <a:rPr lang="pt-BR" sz="2800" dirty="0">
                <a:latin typeface="Calibri"/>
              </a:rPr>
            </a:br>
            <a:r>
              <a:rPr lang="pt-BR" sz="2800" dirty="0">
                <a:latin typeface="Calibri"/>
              </a:rPr>
              <a:t>Sensor Ultrassônico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FBD5A7-A3B9-4A4B-8E21-94818584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32" y="2348880"/>
            <a:ext cx="540142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4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403" y="1340768"/>
            <a:ext cx="8447088" cy="861774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pt-BR" sz="2800" dirty="0">
                <a:latin typeface="Calibri"/>
              </a:rPr>
              <a:t>Parte Eletrônica</a:t>
            </a:r>
            <a:br>
              <a:rPr lang="pt-BR" sz="2800" dirty="0">
                <a:latin typeface="Calibri"/>
              </a:rPr>
            </a:br>
            <a:r>
              <a:rPr lang="pt-BR" sz="2800" dirty="0">
                <a:latin typeface="Calibri"/>
              </a:rPr>
              <a:t>Arduino Nano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977543A-C193-4646-8E7D-E0C55976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47" y="2420888"/>
            <a:ext cx="5400600" cy="39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40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403" y="1340768"/>
            <a:ext cx="8447088" cy="861774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pt-BR" sz="2800" dirty="0">
                <a:latin typeface="Calibri"/>
              </a:rPr>
              <a:t>Parte Eletrônica</a:t>
            </a:r>
            <a:br>
              <a:rPr lang="pt-BR" sz="2800" dirty="0">
                <a:latin typeface="Calibri"/>
              </a:rPr>
            </a:br>
            <a:r>
              <a:rPr lang="pt-BR" sz="2800" dirty="0">
                <a:latin typeface="Calibri"/>
              </a:rPr>
              <a:t>“Motorzinho”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B4DF759-7027-4D55-80DE-9E0EA972C787}"/>
              </a:ext>
            </a:extLst>
          </p:cNvPr>
          <p:cNvSpPr/>
          <p:nvPr/>
        </p:nvSpPr>
        <p:spPr>
          <a:xfrm>
            <a:off x="3185397" y="2708920"/>
            <a:ext cx="3566956" cy="2907375"/>
          </a:xfrm>
          <a:prstGeom prst="round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2603" b="7739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3000" b="-2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0560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403" y="1340768"/>
            <a:ext cx="8447088" cy="430887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pt-BR" sz="2800" dirty="0">
                <a:latin typeface="Calibri"/>
              </a:rPr>
              <a:t>Parte Eletrônica - Montagem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07E1EA-B418-47D5-B0E0-B60807926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1"/>
          <a:stretch/>
        </p:blipFill>
        <p:spPr>
          <a:xfrm>
            <a:off x="4943947" y="2749930"/>
            <a:ext cx="4198616" cy="31846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0CAAFC-3484-4534-9EFD-3C99C8AEA8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0"/>
          <a:stretch/>
        </p:blipFill>
        <p:spPr>
          <a:xfrm>
            <a:off x="1440483" y="1771655"/>
            <a:ext cx="3168352" cy="49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3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403" y="1340768"/>
            <a:ext cx="8447088" cy="430887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pt-BR" sz="2800" dirty="0">
                <a:latin typeface="Calibri"/>
              </a:rPr>
              <a:t>Comunicação com o </a:t>
            </a:r>
            <a:r>
              <a:rPr lang="pt-BR" sz="2800" dirty="0" err="1">
                <a:latin typeface="Calibri"/>
              </a:rPr>
              <a:t>Matlab</a:t>
            </a:r>
            <a:endParaRPr lang="pt-BR" sz="2800" dirty="0">
              <a:latin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5FB17D-5617-45E0-B6EF-361E7C77E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1" y="2276872"/>
            <a:ext cx="8468907" cy="429413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86C3083-FEE4-4903-8291-EBDC4B55DBD4}"/>
              </a:ext>
            </a:extLst>
          </p:cNvPr>
          <p:cNvSpPr txBox="1">
            <a:spLocks/>
          </p:cNvSpPr>
          <p:nvPr/>
        </p:nvSpPr>
        <p:spPr>
          <a:xfrm>
            <a:off x="864419" y="1771655"/>
            <a:ext cx="8447088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kern="0" dirty="0">
                <a:latin typeface="Calibri"/>
              </a:rPr>
              <a:t>HY – SRF05</a:t>
            </a:r>
          </a:p>
        </p:txBody>
      </p:sp>
    </p:spTree>
    <p:extLst>
      <p:ext uri="{BB962C8B-B14F-4D97-AF65-F5344CB8AC3E}">
        <p14:creationId xmlns:p14="http://schemas.microsoft.com/office/powerpoint/2010/main" val="2161100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49</Words>
  <Application>Microsoft Office PowerPoint</Application>
  <PresentationFormat>Personalizar</PresentationFormat>
  <Paragraphs>22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Georgia</vt:lpstr>
      <vt:lpstr>Times New Roman</vt:lpstr>
      <vt:lpstr>Tema do Office</vt:lpstr>
      <vt:lpstr>Office Theme</vt:lpstr>
      <vt:lpstr>Controle de Nível d’água</vt:lpstr>
      <vt:lpstr>Introdução</vt:lpstr>
      <vt:lpstr>Parte Mecânica</vt:lpstr>
      <vt:lpstr>Parte Eletrônica Drive TB6612FNG</vt:lpstr>
      <vt:lpstr>Parte Eletrônica Sensor Ultrassônico</vt:lpstr>
      <vt:lpstr>Parte Eletrônica Arduino Nano</vt:lpstr>
      <vt:lpstr>Parte Eletrônica “Motorzinho”</vt:lpstr>
      <vt:lpstr>Parte Eletrônica - Montagem</vt:lpstr>
      <vt:lpstr>Comunicação com o Matlab</vt:lpstr>
      <vt:lpstr>Comunicação com o Matlab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Cliente</dc:creator>
  <cp:lastModifiedBy>otávio augusto</cp:lastModifiedBy>
  <cp:revision>1321</cp:revision>
  <dcterms:created xsi:type="dcterms:W3CDTF">2017-08-21T04:04:00Z</dcterms:created>
  <dcterms:modified xsi:type="dcterms:W3CDTF">2019-10-21T19:06:08Z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1046-10.2.0.7646</vt:lpwstr>
  </property>
</Properties>
</file>